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7C1F-8ED4-A4B9-06A4-4F46F59E2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CA9AE-261E-CD70-EE13-1483AE8CD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356B9-1F99-B0A6-12AD-3D10F6AD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83151-2DAC-9FAC-5855-7E3C1E25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4505C-D43C-FCE1-525B-2883CDD4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8EC0-A2B2-14D0-6CA2-4883F71DF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BCEAE-0A0B-3B79-813C-0FD4A8BBF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E9260-21B7-8B14-308F-40BF3B6D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9CD42-E689-E893-0D83-E4DF51A49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39651-E475-A356-B38E-08338D35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4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5BE0A-1471-5F02-C34F-2FE0EB4B01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8ADDD-C8E2-D319-39A7-7B14F290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686A1-4A05-C83E-CCDA-9CDF33A76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8F290-C5FB-CA1C-FC0C-A58F36D7E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1B668-7059-433A-EBF7-EBCA1C3D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E9E54-FA67-880C-93BE-F013BA88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1EE23-1982-22BF-1750-2B32342F1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870F3-D5CB-41FD-E10A-9B79CC47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EFE0E-ACD3-39CC-667F-701BC8A70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2D5EB-FA00-7166-D1B1-804C969D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0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B595-F409-9B9E-B694-BC3CD2084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0A7BA-4FAD-EE64-BFAA-1E2DF4436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6483F-C8EC-B541-C42A-D761034C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D32C5-A600-7AD7-4658-438FFB0C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C156C-E3CB-EBC0-9342-573CADC0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7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9B03-0A68-2598-2F08-D53F2B743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58BA8-C067-FD28-C548-5259A9612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95891-3E33-AC05-5817-D98FE43A2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5B43F-ADA6-4F28-5C49-B983C6527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7E5F-1DF4-B9A7-5EBD-3B29C551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8C5A0-DB97-F97D-024B-8274924D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0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7735A-065F-030E-A0F9-CD4BF2E9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3E5F3-9BA6-5863-FCC5-C6B7DD635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AB741-5E00-E847-2AF4-A0A2D122D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D6DBD-E2CA-2CB0-BFD4-FDE8A5698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671BBD-3EDB-61D3-EC3A-47FDE3F86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CED62-036B-C572-3258-0821DA24A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217A5-042B-5979-23B2-63261649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28B6BA-F71E-70AD-704B-3041C8182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5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A98B9-BBA0-180A-79F5-DB971A7F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E6DD6-30C6-A44B-72AC-9F32417E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F1D13C-779B-44B1-DDF6-BE3330E5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14C50E-0FB5-4FC1-5312-A790F811F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7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67420-195E-52BC-B76A-74516108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BD144-615B-9E1F-BBB8-A23CC292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67E33-4EC9-98F4-FFDA-0C574821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4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EC455-5349-69AF-138C-C49F10313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09535-8384-601B-26DB-B2D898E5C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E90158-A2A6-4676-31F0-EF83C1644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0419D-8998-F7F7-BF6D-27B05B719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D84EA-757A-3B5A-647F-87AD8D705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F5163-7731-2507-B03F-04C20E5C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F4637-DC6C-5D43-0953-EE96B5B6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13054F-4F1C-1872-CBAC-70CAF936A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69980-90EE-BE59-5454-BD3FAD9BF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7517C-4FD2-A5BC-CFF3-2F9A80E1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EBD2F-4C7F-8642-4365-4E010845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0AE70-07CF-73C9-939A-AACB9230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8977C0-6C6E-9986-D39D-D4BC0D63A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49322-7090-1CCE-8132-34320FF96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C3F6E-4B63-4233-91CD-23BA692FC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07FB-95CF-41DD-BDCB-885228BED112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2601-EB34-F2F7-3B6D-6467E7B8B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A9595-0126-BC88-CB7B-A0BA8DBEA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64D35-D872-4A8F-9C39-F6B327640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9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r.tehranstandard.ir/Page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B1AE-C9E4-417E-A02A-E6F4598BA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2998" y="914814"/>
            <a:ext cx="10262839" cy="76676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fa-IR" sz="2000" dirty="0">
                <a:cs typeface="B Nazanin" panose="00000400000000000000" pitchFamily="2" charset="-78"/>
              </a:rPr>
              <a:t>راهنمای ثبت نام  در دوره ها و کارگاه های آموزشی دارای مجوز اداره استاندارد به منظور دریافت گواهی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CFE55-93A5-672D-F907-82F036088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8402" y="2106169"/>
            <a:ext cx="9144000" cy="417882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مرحله 1:ابتدا از طریق لینک زیر در سایت اداره استاندارد عضو شوید</a:t>
            </a:r>
          </a:p>
          <a:p>
            <a:r>
              <a:rPr lang="en-US" dirty="0">
                <a:cs typeface="B Nazanin" panose="00000400000000000000" pitchFamily="2" charset="-78"/>
                <a:hlinkClick r:id="rId2"/>
              </a:rPr>
              <a:t>https://tr.tehranstandard.ir/Pages/</a:t>
            </a:r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مرحله 2: درتب مدیریت دوره ثبت نام، دوره مورد نظر خود را انتخاب نموده و </a:t>
            </a:r>
            <a:r>
              <a:rPr lang="fa-IR">
                <a:cs typeface="B Nazanin" panose="00000400000000000000" pitchFamily="2" charset="-78"/>
              </a:rPr>
              <a:t>از لیست </a:t>
            </a:r>
            <a:r>
              <a:rPr lang="fa-IR" dirty="0">
                <a:cs typeface="B Nazanin" panose="00000400000000000000" pitchFamily="2" charset="-78"/>
              </a:rPr>
              <a:t>دوره ها، برای آن دوره ثبت نام نمایید.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45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راهنمای ثبت نام  در دوره ها و کارگاه های آموزشی دارای مجوز اداره استاندارد به منظور دریافت گواهی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راهنمای ثبت نام  در دوره ها و کارگاه های آموزشی دارای هزینه ثبت نام برای دریافت گواهی از طریق همکاری با اداره استاندارد </dc:title>
  <dc:creator>saba manavi</dc:creator>
  <cp:lastModifiedBy>saba manavi</cp:lastModifiedBy>
  <cp:revision>4</cp:revision>
  <dcterms:created xsi:type="dcterms:W3CDTF">2023-11-01T08:39:39Z</dcterms:created>
  <dcterms:modified xsi:type="dcterms:W3CDTF">2023-11-12T06:05:42Z</dcterms:modified>
</cp:coreProperties>
</file>